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4.xml" Type="http://schemas.openxmlformats.org/officeDocument/2006/relationships/slide" Id="rId19"/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1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7" name="Shape 1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4" name="Shape 1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1" name="Shape 1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2" name="Shape 16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8" name="Shape 1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5" name="Shape 1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6" name="Shape 17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5" name="Shape 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2" name="Shape 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9" name="Shape 1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6" name="Shape 1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3" name="Shape 1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4" name="Shape 13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0" name="Shape 1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 txBox="1"/>
          <p:nvPr>
            <p:ph type="ctrTitle"/>
          </p:nvPr>
        </p:nvSpPr>
        <p:spPr>
          <a:xfrm>
            <a:off y="1095856" x="1997075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buSzPct val="100000"/>
              <a:defRPr b="1" sz="4800"/>
            </a:lvl1pPr>
            <a:lvl2pPr indent="304800">
              <a:buSzPct val="100000"/>
              <a:defRPr b="1" sz="4800"/>
            </a:lvl2pPr>
            <a:lvl3pPr indent="304800">
              <a:buSzPct val="100000"/>
              <a:defRPr b="1" sz="4800"/>
            </a:lvl3pPr>
            <a:lvl4pPr indent="304800">
              <a:buSzPct val="100000"/>
              <a:defRPr b="1" sz="4800"/>
            </a:lvl4pPr>
            <a:lvl5pPr indent="304800">
              <a:buSzPct val="100000"/>
              <a:defRPr b="1" sz="4800"/>
            </a:lvl5pPr>
            <a:lvl6pPr indent="304800">
              <a:buSzPct val="100000"/>
              <a:defRPr b="1" sz="4800"/>
            </a:lvl6pPr>
            <a:lvl7pPr indent="304800">
              <a:buSzPct val="100000"/>
              <a:defRPr b="1" sz="4800"/>
            </a:lvl7pPr>
            <a:lvl8pPr indent="304800">
              <a:buSzPct val="100000"/>
              <a:defRPr b="1" sz="4800"/>
            </a:lvl8pPr>
            <a:lvl9pPr indent="304800">
              <a:buSzPct val="100000"/>
              <a:defRPr b="1" sz="48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y="2251802" x="1997075"/>
            <a:ext cy="871800" cx="64007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marL="0">
              <a:buClr>
                <a:srgbClr val="FFFFFF"/>
              </a:buClr>
              <a:buNone/>
              <a:defRPr>
                <a:solidFill>
                  <a:srgbClr val="FFFFFF"/>
                </a:solidFill>
              </a:defRPr>
            </a:lvl1pPr>
            <a:lvl2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2pPr>
            <a:lvl3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3pPr>
            <a:lvl4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4pPr>
            <a:lvl5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5pPr>
            <a:lvl6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6pPr>
            <a:lvl7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7pPr>
            <a:lvl8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8pPr>
            <a:lvl9pPr indent="203200" marL="0">
              <a:spcBef>
                <a:spcPts val="0"/>
              </a:spcBef>
              <a:buClr>
                <a:srgbClr val="FFFFFF"/>
              </a:buClr>
              <a:buSzPct val="100000"/>
              <a:buNone/>
              <a:defRPr sz="3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" name="Shape 15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6" name="Shape 16"/>
          <p:cNvSpPr/>
          <p:nvPr/>
        </p:nvSpPr>
        <p:spPr>
          <a:xfrm>
            <a:off y="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7" name="Shape 17"/>
          <p:cNvSpPr/>
          <p:nvPr/>
        </p:nvSpPr>
        <p:spPr>
          <a:xfrm>
            <a:off y="1916906" x="3175"/>
            <a:ext cy="611981" cx="635000"/>
          </a:xfrm>
          <a:custGeom>
            <a:pathLst>
              <a:path w="400" extrusionOk="0" h="514">
                <a:moveTo>
                  <a:pt y="0" x="400"/>
                </a:moveTo>
                <a:lnTo>
                  <a:pt y="0" x="0"/>
                </a:lnTo>
                <a:lnTo>
                  <a:pt y="514" x="0"/>
                </a:lnTo>
                <a:lnTo>
                  <a:pt y="514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8" name="Shape 18"/>
          <p:cNvSpPr/>
          <p:nvPr/>
        </p:nvSpPr>
        <p:spPr>
          <a:xfrm>
            <a:off y="1307306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9" name="Shape 19"/>
          <p:cNvSpPr/>
          <p:nvPr/>
        </p:nvSpPr>
        <p:spPr>
          <a:xfrm>
            <a:off y="1307306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0" name="Shape 20"/>
          <p:cNvSpPr/>
          <p:nvPr/>
        </p:nvSpPr>
        <p:spPr>
          <a:xfrm>
            <a:off y="3226593" x="152400"/>
            <a:ext cy="609600" cx="1317625"/>
          </a:xfrm>
          <a:custGeom>
            <a:pathLst>
              <a:path w="830" extrusionOk="0" h="512">
                <a:moveTo>
                  <a:pt y="0" x="830"/>
                </a:moveTo>
                <a:lnTo>
                  <a:pt y="0" x="398"/>
                </a:ln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1" name="Shape 21"/>
          <p:cNvSpPr/>
          <p:nvPr/>
        </p:nvSpPr>
        <p:spPr>
          <a:xfrm>
            <a:off y="2614612" x="152400"/>
            <a:ext cy="611981" cx="1317625"/>
          </a:xfrm>
          <a:custGeom>
            <a:pathLst>
              <a:path w="830" extrusionOk="0" h="514">
                <a:moveTo>
                  <a:pt y="0" x="432"/>
                </a:moveTo>
                <a:lnTo>
                  <a:pt y="0" x="0"/>
                </a:lnTo>
                <a:lnTo>
                  <a:pt y="514" x="398"/>
                </a:lnTo>
                <a:lnTo>
                  <a:pt y="514" x="830"/>
                </a:lnTo>
                <a:lnTo>
                  <a:pt y="0" x="43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2" name="Shape 22"/>
          <p:cNvSpPr/>
          <p:nvPr/>
        </p:nvSpPr>
        <p:spPr>
          <a:xfrm>
            <a:off y="2614612" x="984250"/>
            <a:ext cy="611981" cx="1322387"/>
          </a:xfrm>
          <a:custGeom>
            <a:pathLst>
              <a:path w="833" extrusionOk="0" h="514">
                <a:moveTo>
                  <a:pt y="514" x="399"/>
                </a:moveTo>
                <a:lnTo>
                  <a:pt y="514" x="833"/>
                </a:lnTo>
                <a:lnTo>
                  <a:pt y="0" x="435"/>
                </a:lnTo>
                <a:lnTo>
                  <a:pt y="0" x="0"/>
                </a:lnTo>
                <a:lnTo>
                  <a:pt y="514" x="399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3" name="Shape 23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4" name="Shape 24"/>
          <p:cNvSpPr/>
          <p:nvPr/>
        </p:nvSpPr>
        <p:spPr>
          <a:xfrm>
            <a:off y="4533900" x="984250"/>
            <a:ext cy="609600" cx="1322387"/>
          </a:xfrm>
          <a:custGeom>
            <a:pathLst>
              <a:path w="833" extrusionOk="0" h="512">
                <a:moveTo>
                  <a:pt y="0" x="399"/>
                </a:moveTo>
                <a:lnTo>
                  <a:pt y="512" x="0"/>
                </a:ln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5" name="Shape 25"/>
          <p:cNvSpPr/>
          <p:nvPr/>
        </p:nvSpPr>
        <p:spPr>
          <a:xfrm>
            <a:off y="3924300" x="984250"/>
            <a:ext cy="609600" cx="1322387"/>
          </a:xfrm>
          <a:custGeom>
            <a:pathLst>
              <a:path w="833" extrusionOk="0" h="512">
                <a:moveTo>
                  <a:pt y="0" x="435"/>
                </a:moveTo>
                <a:lnTo>
                  <a:pt y="0" x="0"/>
                </a:lnTo>
                <a:lnTo>
                  <a:pt y="512" x="399"/>
                </a:lnTo>
                <a:lnTo>
                  <a:pt y="512" x="833"/>
                </a:lnTo>
                <a:lnTo>
                  <a:pt y="0" x="435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6" name="Shape 26"/>
          <p:cNvSpPr/>
          <p:nvPr/>
        </p:nvSpPr>
        <p:spPr>
          <a:xfrm>
            <a:off y="3924300" x="1820863"/>
            <a:ext cy="609600" cx="1317625"/>
          </a:xfrm>
          <a:custGeom>
            <a:pathLst>
              <a:path w="830" extrusionOk="0" h="512">
                <a:moveTo>
                  <a:pt y="0" x="434"/>
                </a:moveTo>
                <a:lnTo>
                  <a:pt y="0" x="0"/>
                </a:lnTo>
                <a:lnTo>
                  <a:pt y="512" x="398"/>
                </a:lnTo>
                <a:lnTo>
                  <a:pt y="512" x="830"/>
                </a:lnTo>
                <a:lnTo>
                  <a:pt y="0" x="43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7" name="Shape 27"/>
          <p:cNvSpPr/>
          <p:nvPr/>
        </p:nvSpPr>
        <p:spPr>
          <a:xfrm>
            <a:off y="6096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8" name="Shape 28"/>
          <p:cNvSpPr/>
          <p:nvPr/>
        </p:nvSpPr>
        <p:spPr>
          <a:xfrm>
            <a:off y="1916906" x="152400"/>
            <a:ext cy="611981" cx="1317625"/>
          </a:xfrm>
          <a:custGeom>
            <a:pathLst>
              <a:path w="830" extrusionOk="0" h="514">
                <a:moveTo>
                  <a:pt y="514" x="0"/>
                </a:moveTo>
                <a:lnTo>
                  <a:pt y="514" x="432"/>
                </a:lnTo>
                <a:lnTo>
                  <a:pt y="0" x="830"/>
                </a:lnTo>
                <a:lnTo>
                  <a:pt y="0" x="398"/>
                </a:lnTo>
                <a:lnTo>
                  <a:pt y="514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29" name="Shape 29"/>
          <p:cNvSpPr/>
          <p:nvPr/>
        </p:nvSpPr>
        <p:spPr>
          <a:xfrm>
            <a:off y="3226593" x="984250"/>
            <a:ext cy="609600" cx="1322387"/>
          </a:xfrm>
          <a:custGeom>
            <a:pathLst>
              <a:path w="833" extrusionOk="0" h="512">
                <a:moveTo>
                  <a:pt y="512" x="0"/>
                </a:moveTo>
                <a:lnTo>
                  <a:pt y="512" x="435"/>
                </a:lnTo>
                <a:lnTo>
                  <a:pt y="0" x="833"/>
                </a:lnTo>
                <a:lnTo>
                  <a:pt y="0" x="399"/>
                </a:lnTo>
                <a:lnTo>
                  <a:pt y="512" x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0" name="Shape 3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1" name="Shape 31"/>
          <p:cNvSpPr/>
          <p:nvPr/>
        </p:nvSpPr>
        <p:spPr>
          <a:xfrm>
            <a:off y="4533900" x="1820863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4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2" name="Shape 32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3" name="Shape 33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4" name="Shape 34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5" name="Shape 35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6" name="Shape 36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7" name="Shape 37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8" name="Shape 38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39" name="Shape 39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0" name="Shape 40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1" name="Shape 41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45" name="Shape 45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6" name="Shape 46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7" name="Shape 47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48" name="Shape 48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1200150" x="457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52" name="Shape 52"/>
          <p:cNvSpPr txBox="1"/>
          <p:nvPr>
            <p:ph idx="2" type="body"/>
          </p:nvPr>
        </p:nvSpPr>
        <p:spPr>
          <a:xfrm>
            <a:off y="1200150" x="4648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53" name="Shape 5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54" name="Shape 5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55" name="Shape 5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56" name="Shape 5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59" name="Shape 5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0" name="Shape 6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1" name="Shape 6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2" name="Shape 6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3" name="Shape 6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4" name="Shape 6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5" name="Shape 6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66" name="Shape 6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idx="1" type="body"/>
          </p:nvPr>
        </p:nvSpPr>
        <p:spPr>
          <a:xfrm>
            <a:off y="3320653" x="1574800"/>
            <a:ext cy="5133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14300" marL="0">
              <a:buSzPct val="100000"/>
              <a:buNone/>
              <a:defRPr sz="1800"/>
            </a:lvl1pPr>
          </a:lstStyle>
          <a:p/>
        </p:txBody>
      </p:sp>
      <p:sp>
        <p:nvSpPr>
          <p:cNvPr id="69" name="Shape 69"/>
          <p:cNvSpPr/>
          <p:nvPr/>
        </p:nvSpPr>
        <p:spPr>
          <a:xfrm>
            <a:off y="2614612" x="3175"/>
            <a:ext cy="611981" cx="635000"/>
          </a:xfrm>
          <a:custGeom>
            <a:pathLst>
              <a:path w="400" extrusionOk="0" h="514">
                <a:moveTo>
                  <a:pt y="0" x="2"/>
                </a:moveTo>
                <a:lnTo>
                  <a:pt y="0" x="0"/>
                </a:lnTo>
                <a:lnTo>
                  <a:pt y="514" x="0"/>
                </a:lnTo>
                <a:lnTo>
                  <a:pt y="514" x="400"/>
                </a:lnTo>
                <a:lnTo>
                  <a:pt y="0" x="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0" name="Shape 70"/>
          <p:cNvSpPr/>
          <p:nvPr/>
        </p:nvSpPr>
        <p:spPr>
          <a:xfrm>
            <a:off y="3226593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1" name="Shape 71"/>
          <p:cNvSpPr/>
          <p:nvPr/>
        </p:nvSpPr>
        <p:spPr>
          <a:xfrm>
            <a:off y="4533900" x="152400"/>
            <a:ext cy="609600" cx="1317625"/>
          </a:xfrm>
          <a:custGeom>
            <a:pathLst>
              <a:path w="830" extrusionOk="0" h="512">
                <a:moveTo>
                  <a:pt y="0" x="398"/>
                </a:moveTo>
                <a:lnTo>
                  <a:pt y="512" x="0"/>
                </a:lnTo>
                <a:lnTo>
                  <a:pt y="512" x="432"/>
                </a:lnTo>
                <a:lnTo>
                  <a:pt y="0" x="830"/>
                </a:lnTo>
                <a:lnTo>
                  <a:pt y="0" x="398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2" name="Shape 72"/>
          <p:cNvSpPr/>
          <p:nvPr/>
        </p:nvSpPr>
        <p:spPr>
          <a:xfrm>
            <a:off y="3924300" x="152400"/>
            <a:ext cy="609600" cx="1317625"/>
          </a:xfrm>
          <a:custGeom>
            <a:pathLst>
              <a:path w="830" extrusionOk="0" h="512">
                <a:moveTo>
                  <a:pt y="512" x="398"/>
                </a:moveTo>
                <a:lnTo>
                  <a:pt y="512" x="830"/>
                </a:lnTo>
                <a:lnTo>
                  <a:pt y="0" x="432"/>
                </a:lnTo>
                <a:lnTo>
                  <a:pt y="0" x="0"/>
                </a:lnTo>
                <a:lnTo>
                  <a:pt y="512" x="398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3" name="Shape 73"/>
          <p:cNvSpPr/>
          <p:nvPr/>
        </p:nvSpPr>
        <p:spPr>
          <a:xfrm>
            <a:off y="0" x="7415211"/>
            <a:ext cy="612226" cx="1555750"/>
          </a:xfrm>
          <a:custGeom>
            <a:pathLst>
              <a:path w="980" extrusionOk="0" h="607">
                <a:moveTo>
                  <a:pt y="607" x="510"/>
                </a:moveTo>
                <a:lnTo>
                  <a:pt y="0" x="980"/>
                </a:lnTo>
                <a:lnTo>
                  <a:pt y="0" x="470"/>
                </a:lnTo>
                <a:lnTo>
                  <a:pt y="607" x="0"/>
                </a:lnTo>
                <a:lnTo>
                  <a:pt y="607" x="510"/>
                </a:lnTo>
                <a:lnTo>
                  <a:pt y="607" x="51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4" name="Shape 74"/>
          <p:cNvSpPr/>
          <p:nvPr/>
        </p:nvSpPr>
        <p:spPr>
          <a:xfrm>
            <a:off y="1310183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5" name="Shape 75"/>
          <p:cNvSpPr/>
          <p:nvPr/>
        </p:nvSpPr>
        <p:spPr>
          <a:xfrm>
            <a:off y="1920392" x="8397875"/>
            <a:ext cy="610209" cx="746125"/>
          </a:xfrm>
          <a:custGeom>
            <a:pathLst>
              <a:path w="470" extrusionOk="0" h="605">
                <a:moveTo>
                  <a:pt y="0" x="0"/>
                </a:moveTo>
                <a:lnTo>
                  <a:pt y="605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76" name="Shape 76"/>
          <p:cNvSpPr/>
          <p:nvPr/>
        </p:nvSpPr>
        <p:spPr>
          <a:xfrm>
            <a:off y="612225" x="7415211"/>
            <a:ext cy="610209" cx="1555750"/>
          </a:xfrm>
          <a:custGeom>
            <a:pathLst>
              <a:path w="980" extrusionOk="0" h="605">
                <a:moveTo>
                  <a:pt y="0" x="510"/>
                </a:moveTo>
                <a:lnTo>
                  <a:pt y="605" x="980"/>
                </a:lnTo>
                <a:lnTo>
                  <a:pt y="605" x="470"/>
                </a:lnTo>
                <a:lnTo>
                  <a:pt y="0" x="0"/>
                </a:lnTo>
                <a:lnTo>
                  <a:pt y="0" x="510"/>
                </a:lnTo>
                <a:lnTo>
                  <a:pt y="0" x="51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%" r="100%"/>
          </a:path>
          <a:tileRect b="-100%" l="-100%"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indent="228600" marL="0"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buClr>
                <a:schemeClr val="lt1"/>
              </a:buClr>
              <a:buSzPct val="100000"/>
              <a:defRPr sz="3200">
                <a:solidFill>
                  <a:schemeClr val="lt1"/>
                </a:solidFill>
              </a:defRPr>
            </a:lvl1pPr>
            <a:lvl2pPr indent="-107950" marL="742950">
              <a:spcBef>
                <a:spcPts val="560"/>
              </a:spcBef>
              <a:buClr>
                <a:schemeClr val="lt1"/>
              </a:buClr>
              <a:buSzPct val="100000"/>
              <a:defRPr sz="2800">
                <a:solidFill>
                  <a:schemeClr val="lt1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 indent="-101600" marL="1600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4pPr>
            <a:lvl5pPr indent="-101600" marL="20574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5pPr>
            <a:lvl6pPr indent="-101600" marL="25146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6pPr>
            <a:lvl7pPr indent="-101600" marL="29718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7pPr>
            <a:lvl8pPr indent="-101600" marL="34290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8pPr>
            <a:lvl9pPr indent="-101600" marL="3886200">
              <a:spcBef>
                <a:spcPts val="400"/>
              </a:spcBef>
              <a:buClr>
                <a:schemeClr val="lt1"/>
              </a:buClr>
              <a:buSzPct val="100000"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" name="Shape 7"/>
          <p:cNvSpPr/>
          <p:nvPr/>
        </p:nvSpPr>
        <p:spPr>
          <a:xfrm>
            <a:off y="0" x="0"/>
            <a:ext cy="5143499" cx="31352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8" name="Shape 8"/>
          <p:cNvSpPr/>
          <p:nvPr/>
        </p:nvSpPr>
        <p:spPr>
          <a:xfrm>
            <a:off y="4533900" x="3175"/>
            <a:ext cy="609600" cx="635000"/>
          </a:xfrm>
          <a:custGeom>
            <a:pathLst>
              <a:path w="400" extrusionOk="0" h="512">
                <a:moveTo>
                  <a:pt y="0" x="400"/>
                </a:moveTo>
                <a:lnTo>
                  <a:pt y="0" x="0"/>
                </a:lnTo>
                <a:lnTo>
                  <a:pt y="512" x="0"/>
                </a:lnTo>
                <a:lnTo>
                  <a:pt y="512" x="2"/>
                </a:lnTo>
                <a:lnTo>
                  <a:pt y="0" x="40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9" name="Shape 9"/>
          <p:cNvSpPr/>
          <p:nvPr/>
        </p:nvSpPr>
        <p:spPr>
          <a:xfrm>
            <a:off y="3924300" x="3175"/>
            <a:ext cy="609600" cx="635000"/>
          </a:xfrm>
          <a:custGeom>
            <a:pathLst>
              <a:path w="400" extrusionOk="0" h="512">
                <a:moveTo>
                  <a:pt y="512" x="400"/>
                </a:moveTo>
                <a:lnTo>
                  <a:pt y="0" x="2"/>
                </a:lnTo>
                <a:lnTo>
                  <a:pt y="0" x="0"/>
                </a:lnTo>
                <a:lnTo>
                  <a:pt y="512" x="0"/>
                </a:lnTo>
                <a:lnTo>
                  <a:pt y="512" x="40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0" name="Shape 10"/>
          <p:cNvSpPr/>
          <p:nvPr/>
        </p:nvSpPr>
        <p:spPr>
          <a:xfrm>
            <a:off y="2017" x="8397875"/>
            <a:ext cy="610209" cx="746125"/>
          </a:xfrm>
          <a:custGeom>
            <a:pathLst>
              <a:path w="470" extrusionOk="0" h="605">
                <a:moveTo>
                  <a:pt y="0" x="470"/>
                </a:moveTo>
                <a:lnTo>
                  <a:pt y="605" x="0"/>
                </a:lnTo>
                <a:lnTo>
                  <a:pt y="605" x="470"/>
                </a:lnTo>
                <a:lnTo>
                  <a:pt y="0" x="47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  <p:sp>
        <p:nvSpPr>
          <p:cNvPr id="11" name="Shape 11"/>
          <p:cNvSpPr/>
          <p:nvPr/>
        </p:nvSpPr>
        <p:spPr>
          <a:xfrm>
            <a:off y="612225" x="8397875"/>
            <a:ext cy="607183" cx="746125"/>
          </a:xfrm>
          <a:custGeom>
            <a:pathLst>
              <a:path w="470" extrusionOk="0" h="602">
                <a:moveTo>
                  <a:pt y="0" x="0"/>
                </a:moveTo>
                <a:lnTo>
                  <a:pt y="602" x="470"/>
                </a:lnTo>
                <a:lnTo>
                  <a:pt y="0" x="470"/>
                </a:lnTo>
                <a:lnTo>
                  <a:pt y="0" x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2.png" Type="http://schemas.openxmlformats.org/officeDocument/2006/relationships/image" Id="rId4"/><Relationship Target="../media/image05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2.pn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4.png" Type="http://schemas.openxmlformats.org/officeDocument/2006/relationships/image" Id="rId3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0.png" Type="http://schemas.openxmlformats.org/officeDocument/2006/relationships/image" Id="rId3"/></Relationships>
</file>

<file path=ppt/slides/_rels/slide14.xml.rels><?xml version="1.0" encoding="UTF-8" standalone="yes"?><Relationships xmlns="http://schemas.openxmlformats.org/package/2006/relationships"><Relationship Target="../notesSlides/notesSlide1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3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9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5.png" Type="http://schemas.openxmlformats.org/officeDocument/2006/relationships/image" Id="rId4"/><Relationship Target="../media/image00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1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y="196581" x="1053300"/>
            <a:ext cy="1102500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Mi Mansion</a:t>
            </a:r>
          </a:p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y="1334727" x="1462850"/>
            <a:ext cy="871800" cx="6400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4800" lang="en">
                <a:solidFill>
                  <a:schemeClr val="lt1"/>
                </a:solidFill>
              </a:rPr>
              <a:t>by:Dennis Ilves</a:t>
            </a:r>
          </a:p>
        </p:txBody>
      </p:sp>
      <p:sp>
        <p:nvSpPr>
          <p:cNvPr id="81" name="Shape 81"/>
          <p:cNvSpPr/>
          <p:nvPr/>
        </p:nvSpPr>
        <p:spPr>
          <a:xfrm rot="983234" flipH="1">
            <a:off y="4698157" x="1270263"/>
            <a:ext cy="28100" cx="666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2" name="Shape 82"/>
          <p:cNvSpPr/>
          <p:nvPr/>
        </p:nvSpPr>
        <p:spPr>
          <a:xfrm>
            <a:off y="2155875" x="4354575"/>
            <a:ext cy="2938450" cx="469297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Un sala dos</a:t>
            </a:r>
          </a:p>
        </p:txBody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Un, nuevo,y estupendo</a:t>
            </a:r>
          </a:p>
        </p:txBody>
      </p:sp>
      <p:sp>
        <p:nvSpPr>
          <p:cNvPr id="146" name="Shape 146"/>
          <p:cNvSpPr/>
          <p:nvPr/>
        </p:nvSpPr>
        <p:spPr>
          <a:xfrm>
            <a:off y="1880450" x="3918625"/>
            <a:ext cy="2356725" cx="35514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0" name="Shape 1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un patio</a:t>
            </a:r>
          </a:p>
        </p:txBody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lujoso,bello,impresionante,y nuevo</a:t>
            </a:r>
          </a:p>
        </p:txBody>
      </p:sp>
      <p:sp>
        <p:nvSpPr>
          <p:cNvPr id="153" name="Shape 153"/>
          <p:cNvSpPr/>
          <p:nvPr/>
        </p:nvSpPr>
        <p:spPr>
          <a:xfrm>
            <a:off y="1848100" x="5102800"/>
            <a:ext cy="2755350" cx="34447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7" name="Shape 1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patio dos</a:t>
            </a:r>
          </a:p>
        </p:txBody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Es, bello, y impresionante</a:t>
            </a:r>
          </a:p>
        </p:txBody>
      </p:sp>
      <p:sp>
        <p:nvSpPr>
          <p:cNvPr id="160" name="Shape 160"/>
          <p:cNvSpPr/>
          <p:nvPr/>
        </p:nvSpPr>
        <p:spPr>
          <a:xfrm>
            <a:off y="2470300" x="5361000"/>
            <a:ext cy="1993225" cx="299457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4" name="Shape 1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5" name="Shape 165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jardin</a:t>
            </a:r>
          </a:p>
        </p:txBody>
      </p:sp>
      <p:sp>
        <p:nvSpPr>
          <p:cNvPr id="166" name="Shape 166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Es, antiguo,y bello</a:t>
            </a:r>
          </a:p>
        </p:txBody>
      </p:sp>
      <p:sp>
        <p:nvSpPr>
          <p:cNvPr id="167" name="Shape 167"/>
          <p:cNvSpPr/>
          <p:nvPr/>
        </p:nvSpPr>
        <p:spPr>
          <a:xfrm>
            <a:off y="1673775" x="4390475"/>
            <a:ext cy="2494249" cx="3869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1" name="Shape 1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garaje</a:t>
            </a:r>
          </a:p>
        </p:txBody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moderno</a:t>
            </a:r>
          </a:p>
        </p:txBody>
      </p:sp>
      <p:sp>
        <p:nvSpPr>
          <p:cNvPr id="174" name="Shape 174"/>
          <p:cNvSpPr/>
          <p:nvPr/>
        </p:nvSpPr>
        <p:spPr>
          <a:xfrm>
            <a:off y="1920500" x="4176825"/>
            <a:ext cy="2865624" cx="43924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cocina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moderna,y bonita</a:t>
            </a:r>
          </a:p>
        </p:txBody>
      </p:sp>
      <p:sp>
        <p:nvSpPr>
          <p:cNvPr id="89" name="Shape 89"/>
          <p:cNvSpPr/>
          <p:nvPr/>
        </p:nvSpPr>
        <p:spPr>
          <a:xfrm>
            <a:off y="1990875" x="2271450"/>
            <a:ext cy="2613424" cx="34761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cocina dos</a:t>
            </a:r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Es, moderna,y fabulosa</a:t>
            </a:r>
          </a:p>
        </p:txBody>
      </p:sp>
      <p:sp>
        <p:nvSpPr>
          <p:cNvPr id="96" name="Shape 96"/>
          <p:cNvSpPr/>
          <p:nvPr/>
        </p:nvSpPr>
        <p:spPr>
          <a:xfrm>
            <a:off y="2383450" x="4654375"/>
            <a:ext cy="2410700" cx="39864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cuarto</a:t>
            </a:r>
          </a:p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y="1289175" x="412675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Es,lujoso,y bello</a:t>
            </a:r>
          </a:p>
        </p:txBody>
      </p:sp>
      <p:sp>
        <p:nvSpPr>
          <p:cNvPr id="103" name="Shape 103"/>
          <p:cNvSpPr/>
          <p:nvPr/>
        </p:nvSpPr>
        <p:spPr>
          <a:xfrm>
            <a:off y="4679725" x="2627575"/>
            <a:ext cy="9599" cx="124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4" name="Shape 104"/>
          <p:cNvSpPr/>
          <p:nvPr/>
        </p:nvSpPr>
        <p:spPr>
          <a:xfrm>
            <a:off y="2554850" x="2974875"/>
            <a:ext cy="2364625" cx="335460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8" name="Shape 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cuarto dos</a:t>
            </a:r>
          </a:p>
        </p:txBody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y="1271375" x="394875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Es, bello,y moderno</a:t>
            </a:r>
          </a:p>
        </p:txBody>
      </p:sp>
      <p:sp>
        <p:nvSpPr>
          <p:cNvPr id="111" name="Shape 111"/>
          <p:cNvSpPr/>
          <p:nvPr/>
        </p:nvSpPr>
        <p:spPr>
          <a:xfrm>
            <a:off y="2435000" x="3820675"/>
            <a:ext cy="2190824" cx="37075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comedor</a:t>
            </a: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Es,moderno,incredible,y nuevo </a:t>
            </a:r>
          </a:p>
        </p:txBody>
      </p:sp>
      <p:sp>
        <p:nvSpPr>
          <p:cNvPr id="118" name="Shape 118"/>
          <p:cNvSpPr/>
          <p:nvPr/>
        </p:nvSpPr>
        <p:spPr>
          <a:xfrm>
            <a:off y="2645350" x="4363825"/>
            <a:ext cy="2233699" cx="37252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2" name="Shape 1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bano</a:t>
            </a:r>
          </a:p>
        </p:txBody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magnifico,bello,y lujoso</a:t>
            </a:r>
          </a:p>
        </p:txBody>
      </p:sp>
      <p:sp>
        <p:nvSpPr>
          <p:cNvPr id="125" name="Shape 125"/>
          <p:cNvSpPr/>
          <p:nvPr/>
        </p:nvSpPr>
        <p:spPr>
          <a:xfrm>
            <a:off y="2226900" x="5147325"/>
            <a:ext cy="2311149" cx="34693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9" name="Shape 1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bano dos</a:t>
            </a:r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Es, moderno,y bonito</a:t>
            </a:r>
          </a:p>
        </p:txBody>
      </p:sp>
      <p:sp>
        <p:nvSpPr>
          <p:cNvPr id="132" name="Shape 132"/>
          <p:cNvSpPr/>
          <p:nvPr/>
        </p:nvSpPr>
        <p:spPr>
          <a:xfrm>
            <a:off y="2231225" x="6037650"/>
            <a:ext cy="2323375" cx="23052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y="205978" x="457200"/>
            <a:ext cy="857400" cx="687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Es un sala</a:t>
            </a:r>
          </a:p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y="1200150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Es,grande,y lujoso</a:t>
            </a:r>
          </a:p>
        </p:txBody>
      </p:sp>
      <p:sp>
        <p:nvSpPr>
          <p:cNvPr id="139" name="Shape 139"/>
          <p:cNvSpPr/>
          <p:nvPr/>
        </p:nvSpPr>
        <p:spPr>
          <a:xfrm>
            <a:off y="2181175" x="4952325"/>
            <a:ext cy="2207850" cx="3108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teps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